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4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6" autoAdjust="0"/>
    <p:restoredTop sz="94660"/>
  </p:normalViewPr>
  <p:slideViewPr>
    <p:cSldViewPr>
      <p:cViewPr varScale="1">
        <p:scale>
          <a:sx n="96" d="100"/>
          <a:sy n="96" d="100"/>
        </p:scale>
        <p:origin x="67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3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4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6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5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2892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307243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5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12.w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6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8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18.w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14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image" Target="../media/image22.w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5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image" Target="../media/image23.wmf"/><Relationship Id="rId10" Type="http://schemas.openxmlformats.org/officeDocument/2006/relationships/image" Target="../media/image21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21.bin"/><Relationship Id="rId14" Type="http://schemas.openxmlformats.org/officeDocument/2006/relationships/oleObject" Target="../embeddings/oleObject2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30.bin"/><Relationship Id="rId18" Type="http://schemas.openxmlformats.org/officeDocument/2006/relationships/image" Target="../media/image29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1.bin"/><Relationship Id="rId10" Type="http://schemas.openxmlformats.org/officeDocument/2006/relationships/image" Target="../media/image25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2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Multiplying Binomial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8 Lesson 3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Binomials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Factor and perform multiplication of Polynomials specifically Binomials.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Multiplication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Binomial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Polynomials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Multiplication of Algebraic Expression: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Binomials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i="1" dirty="0"/>
              <a:t>Binomial</a:t>
            </a:r>
            <a:r>
              <a:rPr lang="en-US" sz="2800" dirty="0"/>
              <a:t> is a polynomial composed of two terms.</a:t>
            </a:r>
          </a:p>
          <a:p>
            <a:pPr algn="just"/>
            <a:r>
              <a:rPr lang="en-US" sz="2800" b="1" i="1" dirty="0"/>
              <a:t>Polynomial by Polynomial. </a:t>
            </a:r>
            <a:r>
              <a:rPr lang="en-US" sz="2800" i="1" dirty="0"/>
              <a:t>The distributive law is once more used to multiply two polynomials</a:t>
            </a:r>
            <a:endParaRPr lang="en-US" sz="2800" dirty="0"/>
          </a:p>
          <a:p>
            <a:pPr algn="just"/>
            <a:r>
              <a:rPr lang="en-US" sz="28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Find the product of the following binomials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Binomials</a:t>
            </a:r>
          </a:p>
        </p:txBody>
      </p:sp>
      <p:graphicFrame>
        <p:nvGraphicFramePr>
          <p:cNvPr id="55301" name="Object 5"/>
          <p:cNvGraphicFramePr>
            <a:graphicFrameLocks noChangeAspect="1"/>
          </p:cNvGraphicFramePr>
          <p:nvPr/>
        </p:nvGraphicFramePr>
        <p:xfrm>
          <a:off x="381000" y="895350"/>
          <a:ext cx="286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3" name="Equation" r:id="rId5" imgW="1041120" imgH="203040" progId="Equation.DSMT4">
                  <p:embed/>
                </p:oleObj>
              </mc:Choice>
              <mc:Fallback>
                <p:oleObj name="Equation" r:id="rId5" imgW="1041120" imgH="2030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895350"/>
                        <a:ext cx="286385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2" name="Object 6"/>
          <p:cNvGraphicFramePr>
            <a:graphicFrameLocks noChangeAspect="1"/>
          </p:cNvGraphicFramePr>
          <p:nvPr/>
        </p:nvGraphicFramePr>
        <p:xfrm>
          <a:off x="4572000" y="895350"/>
          <a:ext cx="3492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4" name="Equation" r:id="rId7" imgW="1269720" imgH="203040" progId="Equation.DSMT4">
                  <p:embed/>
                </p:oleObj>
              </mc:Choice>
              <mc:Fallback>
                <p:oleObj name="Equation" r:id="rId7" imgW="1269720" imgH="203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895350"/>
                        <a:ext cx="34925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4" name="Object 8"/>
          <p:cNvGraphicFramePr>
            <a:graphicFrameLocks noChangeAspect="1"/>
          </p:cNvGraphicFramePr>
          <p:nvPr/>
        </p:nvGraphicFramePr>
        <p:xfrm>
          <a:off x="4508500" y="2774950"/>
          <a:ext cx="32480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5" name="Equation" r:id="rId9" imgW="1180800" imgH="203040" progId="Equation.DSMT4">
                  <p:embed/>
                </p:oleObj>
              </mc:Choice>
              <mc:Fallback>
                <p:oleObj name="Equation" r:id="rId9" imgW="1180800" imgH="20304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0" y="2774950"/>
                        <a:ext cx="3248025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18" name="Object 6"/>
          <p:cNvGraphicFramePr>
            <a:graphicFrameLocks noChangeAspect="1"/>
          </p:cNvGraphicFramePr>
          <p:nvPr/>
        </p:nvGraphicFramePr>
        <p:xfrm>
          <a:off x="304800" y="2736850"/>
          <a:ext cx="3276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6" name="Equation" r:id="rId11" imgW="1091880" imgH="203040" progId="Equation.DSMT4">
                  <p:embed/>
                </p:oleObj>
              </mc:Choice>
              <mc:Fallback>
                <p:oleObj name="Equation" r:id="rId11" imgW="109188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736850"/>
                        <a:ext cx="32766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Find the product of the following binomials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Binomials</a:t>
            </a:r>
          </a:p>
        </p:txBody>
      </p:sp>
      <p:graphicFrame>
        <p:nvGraphicFramePr>
          <p:cNvPr id="55301" name="Object 5"/>
          <p:cNvGraphicFramePr>
            <a:graphicFrameLocks noChangeAspect="1"/>
          </p:cNvGraphicFramePr>
          <p:nvPr/>
        </p:nvGraphicFramePr>
        <p:xfrm>
          <a:off x="381000" y="895350"/>
          <a:ext cx="286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8" name="Equation" r:id="rId5" imgW="1041120" imgH="203040" progId="Equation.DSMT4">
                  <p:embed/>
                </p:oleObj>
              </mc:Choice>
              <mc:Fallback>
                <p:oleObj name="Equation" r:id="rId5" imgW="1041120" imgH="20304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895350"/>
                        <a:ext cx="286385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81000" y="150495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Method 1:</a:t>
            </a:r>
          </a:p>
        </p:txBody>
      </p:sp>
      <p:graphicFrame>
        <p:nvGraphicFramePr>
          <p:cNvPr id="55305" name="Object 9"/>
          <p:cNvGraphicFramePr>
            <a:graphicFrameLocks noChangeAspect="1"/>
          </p:cNvGraphicFramePr>
          <p:nvPr/>
        </p:nvGraphicFramePr>
        <p:xfrm>
          <a:off x="457200" y="1885950"/>
          <a:ext cx="153828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9" name="Equation" r:id="rId7" imgW="647640" imgH="203040" progId="Equation.DSMT4">
                  <p:embed/>
                </p:oleObj>
              </mc:Choice>
              <mc:Fallback>
                <p:oleObj name="Equation" r:id="rId7" imgW="64764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885950"/>
                        <a:ext cx="1538288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6" name="Object 10"/>
          <p:cNvGraphicFramePr>
            <a:graphicFrameLocks noChangeAspect="1"/>
          </p:cNvGraphicFramePr>
          <p:nvPr/>
        </p:nvGraphicFramePr>
        <p:xfrm>
          <a:off x="2057400" y="1860550"/>
          <a:ext cx="17494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0" name="Equation" r:id="rId9" imgW="736560" imgH="203040" progId="Equation.DSMT4">
                  <p:embed/>
                </p:oleObj>
              </mc:Choice>
              <mc:Fallback>
                <p:oleObj name="Equation" r:id="rId9" imgW="736560" imgH="203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860550"/>
                        <a:ext cx="17494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7" name="Object 11"/>
          <p:cNvGraphicFramePr>
            <a:graphicFrameLocks noChangeAspect="1"/>
          </p:cNvGraphicFramePr>
          <p:nvPr/>
        </p:nvGraphicFramePr>
        <p:xfrm>
          <a:off x="4800600" y="1936750"/>
          <a:ext cx="15081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1" name="Equation" r:id="rId11" imgW="634680" imgH="203040" progId="Equation.DSMT4">
                  <p:embed/>
                </p:oleObj>
              </mc:Choice>
              <mc:Fallback>
                <p:oleObj name="Equation" r:id="rId11" imgW="63468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936750"/>
                        <a:ext cx="15081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8" name="Object 12"/>
          <p:cNvGraphicFramePr>
            <a:graphicFrameLocks noChangeAspect="1"/>
          </p:cNvGraphicFramePr>
          <p:nvPr/>
        </p:nvGraphicFramePr>
        <p:xfrm>
          <a:off x="6477000" y="1974849"/>
          <a:ext cx="1523999" cy="395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2" name="Equation" r:id="rId13" imgW="685800" imgH="177480" progId="Equation.DSMT4">
                  <p:embed/>
                </p:oleObj>
              </mc:Choice>
              <mc:Fallback>
                <p:oleObj name="Equation" r:id="rId13" imgW="685800" imgH="1774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1974849"/>
                        <a:ext cx="1523999" cy="3951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9" name="Object 13"/>
          <p:cNvGraphicFramePr>
            <a:graphicFrameLocks noChangeAspect="1"/>
          </p:cNvGraphicFramePr>
          <p:nvPr/>
        </p:nvGraphicFramePr>
        <p:xfrm>
          <a:off x="2743200" y="2647950"/>
          <a:ext cx="30464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3" name="Equation" r:id="rId15" imgW="1282680" imgH="203040" progId="Equation.DSMT4">
                  <p:embed/>
                </p:oleObj>
              </mc:Choice>
              <mc:Fallback>
                <p:oleObj name="Equation" r:id="rId15" imgW="1282680" imgH="2030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647950"/>
                        <a:ext cx="30464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10" name="Object 14"/>
          <p:cNvGraphicFramePr>
            <a:graphicFrameLocks noChangeAspect="1"/>
          </p:cNvGraphicFramePr>
          <p:nvPr/>
        </p:nvGraphicFramePr>
        <p:xfrm>
          <a:off x="2819400" y="3333750"/>
          <a:ext cx="3009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4" name="Equation" r:id="rId17" imgW="1002960" imgH="203040" progId="Equation.DSMT4">
                  <p:embed/>
                </p:oleObj>
              </mc:Choice>
              <mc:Fallback>
                <p:oleObj name="Equation" r:id="rId17" imgW="1002960" imgH="20304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333750"/>
                        <a:ext cx="3009900" cy="609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Find the product of the following binomials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Binomials</a:t>
            </a:r>
          </a:p>
        </p:txBody>
      </p:sp>
      <p:graphicFrame>
        <p:nvGraphicFramePr>
          <p:cNvPr id="55302" name="Object 6"/>
          <p:cNvGraphicFramePr>
            <a:graphicFrameLocks noChangeAspect="1"/>
          </p:cNvGraphicFramePr>
          <p:nvPr/>
        </p:nvGraphicFramePr>
        <p:xfrm>
          <a:off x="381000" y="895350"/>
          <a:ext cx="3492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9" name="Equation" r:id="rId5" imgW="1269720" imgH="203040" progId="Equation.DSMT4">
                  <p:embed/>
                </p:oleObj>
              </mc:Choice>
              <mc:Fallback>
                <p:oleObj name="Equation" r:id="rId5" imgW="1269720" imgH="203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895350"/>
                        <a:ext cx="34925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1000" y="150495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Method 1:</a:t>
            </a:r>
          </a:p>
        </p:txBody>
      </p:sp>
      <p:graphicFrame>
        <p:nvGraphicFramePr>
          <p:cNvPr id="87046" name="Object 6"/>
          <p:cNvGraphicFramePr>
            <a:graphicFrameLocks noChangeAspect="1"/>
          </p:cNvGraphicFramePr>
          <p:nvPr/>
        </p:nvGraphicFramePr>
        <p:xfrm>
          <a:off x="381000" y="1885950"/>
          <a:ext cx="18097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0" name="Equation" r:id="rId7" imgW="761760" imgH="203040" progId="Equation.DSMT4">
                  <p:embed/>
                </p:oleObj>
              </mc:Choice>
              <mc:Fallback>
                <p:oleObj name="Equation" r:id="rId7" imgW="76176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885950"/>
                        <a:ext cx="180975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7" name="Object 7"/>
          <p:cNvGraphicFramePr>
            <a:graphicFrameLocks noChangeAspect="1"/>
          </p:cNvGraphicFramePr>
          <p:nvPr/>
        </p:nvGraphicFramePr>
        <p:xfrm>
          <a:off x="2209800" y="1835150"/>
          <a:ext cx="1981200" cy="566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1" name="Equation" r:id="rId9" imgW="799920" imgH="228600" progId="Equation.DSMT4">
                  <p:embed/>
                </p:oleObj>
              </mc:Choice>
              <mc:Fallback>
                <p:oleObj name="Equation" r:id="rId9" imgW="799920" imgH="2286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835150"/>
                        <a:ext cx="1981200" cy="5660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8" name="Object 8"/>
          <p:cNvGraphicFramePr>
            <a:graphicFrameLocks noChangeAspect="1"/>
          </p:cNvGraphicFramePr>
          <p:nvPr/>
        </p:nvGraphicFramePr>
        <p:xfrm>
          <a:off x="4648200" y="1924050"/>
          <a:ext cx="18097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2" name="Equation" r:id="rId11" imgW="761760" imgH="203040" progId="Equation.DSMT4">
                  <p:embed/>
                </p:oleObj>
              </mc:Choice>
              <mc:Fallback>
                <p:oleObj name="Equation" r:id="rId11" imgW="76176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924050"/>
                        <a:ext cx="180975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9" name="Object 9"/>
          <p:cNvGraphicFramePr>
            <a:graphicFrameLocks noChangeAspect="1"/>
          </p:cNvGraphicFramePr>
          <p:nvPr/>
        </p:nvGraphicFramePr>
        <p:xfrm>
          <a:off x="6477000" y="1873250"/>
          <a:ext cx="2015066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3" name="Equation" r:id="rId13" imgW="863280" imgH="228600" progId="Equation.DSMT4">
                  <p:embed/>
                </p:oleObj>
              </mc:Choice>
              <mc:Fallback>
                <p:oleObj name="Equation" r:id="rId13" imgW="863280" imgH="2286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1873250"/>
                        <a:ext cx="2015066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50" name="Object 10"/>
          <p:cNvGraphicFramePr>
            <a:graphicFrameLocks noChangeAspect="1"/>
          </p:cNvGraphicFramePr>
          <p:nvPr/>
        </p:nvGraphicFramePr>
        <p:xfrm>
          <a:off x="2286000" y="2571750"/>
          <a:ext cx="4114800" cy="578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4" name="Equation" r:id="rId15" imgW="1625400" imgH="228600" progId="Equation.DSMT4">
                  <p:embed/>
                </p:oleObj>
              </mc:Choice>
              <mc:Fallback>
                <p:oleObj name="Equation" r:id="rId15" imgW="1625400" imgH="228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571750"/>
                        <a:ext cx="4114800" cy="5786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51" name="Object 11"/>
          <p:cNvGraphicFramePr>
            <a:graphicFrameLocks noChangeAspect="1"/>
          </p:cNvGraphicFramePr>
          <p:nvPr/>
        </p:nvGraphicFramePr>
        <p:xfrm>
          <a:off x="3124200" y="3333750"/>
          <a:ext cx="2743200" cy="548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5" name="Equation" r:id="rId17" imgW="1143000" imgH="228600" progId="Equation.DSMT4">
                  <p:embed/>
                </p:oleObj>
              </mc:Choice>
              <mc:Fallback>
                <p:oleObj name="Equation" r:id="rId17" imgW="1143000" imgH="22860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333750"/>
                        <a:ext cx="2743200" cy="54864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Find the product of the following binomials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Binomials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150495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Method 2:</a:t>
            </a:r>
          </a:p>
        </p:txBody>
      </p:sp>
      <p:sp>
        <p:nvSpPr>
          <p:cNvPr id="11" name="Curved Down Arrow 10"/>
          <p:cNvSpPr/>
          <p:nvPr/>
        </p:nvSpPr>
        <p:spPr>
          <a:xfrm>
            <a:off x="3546740" y="1892079"/>
            <a:ext cx="1144555" cy="36139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88073" name="Object 9"/>
          <p:cNvGraphicFramePr>
            <a:graphicFrameLocks noChangeAspect="1"/>
          </p:cNvGraphicFramePr>
          <p:nvPr/>
        </p:nvGraphicFramePr>
        <p:xfrm>
          <a:off x="3073400" y="2266950"/>
          <a:ext cx="26892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7" name="Equation" r:id="rId5" imgW="977760" imgH="203040" progId="Equation.DSMT4">
                  <p:embed/>
                </p:oleObj>
              </mc:Choice>
              <mc:Fallback>
                <p:oleObj name="Equation" r:id="rId5" imgW="97776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3400" y="2266950"/>
                        <a:ext cx="2689225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4" name="Object 10"/>
          <p:cNvGraphicFramePr>
            <a:graphicFrameLocks noChangeAspect="1"/>
          </p:cNvGraphicFramePr>
          <p:nvPr/>
        </p:nvGraphicFramePr>
        <p:xfrm>
          <a:off x="2705100" y="3257550"/>
          <a:ext cx="914400" cy="562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8" name="Equation" r:id="rId7" imgW="330120" imgH="203040" progId="Equation.DSMT4">
                  <p:embed/>
                </p:oleObj>
              </mc:Choice>
              <mc:Fallback>
                <p:oleObj name="Equation" r:id="rId7" imgW="330120" imgH="203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5100" y="3257550"/>
                        <a:ext cx="914400" cy="5627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Curved Up Arrow 16"/>
          <p:cNvSpPr/>
          <p:nvPr/>
        </p:nvSpPr>
        <p:spPr>
          <a:xfrm>
            <a:off x="3530600" y="2800350"/>
            <a:ext cx="1828800" cy="3810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88075" name="Object 11"/>
          <p:cNvGraphicFramePr>
            <a:graphicFrameLocks noChangeAspect="1"/>
          </p:cNvGraphicFramePr>
          <p:nvPr/>
        </p:nvGraphicFramePr>
        <p:xfrm>
          <a:off x="3619500" y="3371850"/>
          <a:ext cx="94705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9" name="Equation" r:id="rId9" imgW="368280" imgH="177480" progId="Equation.DSMT4">
                  <p:embed/>
                </p:oleObj>
              </mc:Choice>
              <mc:Fallback>
                <p:oleObj name="Equation" r:id="rId9" imgW="368280" imgH="1774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0" y="3371850"/>
                        <a:ext cx="94705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Curved Up Arrow 18"/>
          <p:cNvSpPr/>
          <p:nvPr/>
        </p:nvSpPr>
        <p:spPr>
          <a:xfrm>
            <a:off x="3987800" y="2724150"/>
            <a:ext cx="8382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88076" name="Object 12"/>
          <p:cNvGraphicFramePr>
            <a:graphicFrameLocks noChangeAspect="1"/>
          </p:cNvGraphicFramePr>
          <p:nvPr/>
        </p:nvGraphicFramePr>
        <p:xfrm>
          <a:off x="4660900" y="3397250"/>
          <a:ext cx="9477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90" name="Equation" r:id="rId11" imgW="368280" imgH="177480" progId="Equation.DSMT4">
                  <p:embed/>
                </p:oleObj>
              </mc:Choice>
              <mc:Fallback>
                <p:oleObj name="Equation" r:id="rId11" imgW="368280" imgH="1774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0900" y="3397250"/>
                        <a:ext cx="947738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Curved Down Arrow 21"/>
          <p:cNvSpPr/>
          <p:nvPr/>
        </p:nvSpPr>
        <p:spPr>
          <a:xfrm>
            <a:off x="4216400" y="1962150"/>
            <a:ext cx="1144555" cy="36139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88077" name="Object 13"/>
          <p:cNvGraphicFramePr>
            <a:graphicFrameLocks noChangeAspect="1"/>
          </p:cNvGraphicFramePr>
          <p:nvPr/>
        </p:nvGraphicFramePr>
        <p:xfrm>
          <a:off x="5600700" y="3400425"/>
          <a:ext cx="5334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91" name="Equation" r:id="rId12" imgW="203040" imgH="177480" progId="Equation.DSMT4">
                  <p:embed/>
                </p:oleObj>
              </mc:Choice>
              <mc:Fallback>
                <p:oleObj name="Equation" r:id="rId12" imgW="203040" imgH="17748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0700" y="3400425"/>
                        <a:ext cx="533400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8" name="Object 14"/>
          <p:cNvGraphicFramePr>
            <a:graphicFrameLocks noChangeAspect="1"/>
          </p:cNvGraphicFramePr>
          <p:nvPr/>
        </p:nvGraphicFramePr>
        <p:xfrm>
          <a:off x="2895600" y="3943350"/>
          <a:ext cx="2971800" cy="651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92" name="Equation" r:id="rId14" imgW="927000" imgH="203040" progId="Equation.DSMT4">
                  <p:embed/>
                </p:oleObj>
              </mc:Choice>
              <mc:Fallback>
                <p:oleObj name="Equation" r:id="rId14" imgW="927000" imgH="20304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943350"/>
                        <a:ext cx="2971800" cy="65135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9" name="Object 15"/>
          <p:cNvGraphicFramePr>
            <a:graphicFrameLocks noChangeAspect="1"/>
          </p:cNvGraphicFramePr>
          <p:nvPr/>
        </p:nvGraphicFramePr>
        <p:xfrm>
          <a:off x="381000" y="895350"/>
          <a:ext cx="3276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93" name="Equation" r:id="rId16" imgW="1091880" imgH="203040" progId="Equation.DSMT4">
                  <p:embed/>
                </p:oleObj>
              </mc:Choice>
              <mc:Fallback>
                <p:oleObj name="Equation" r:id="rId16" imgW="1091880" imgH="20304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895350"/>
                        <a:ext cx="32766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88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7" grpId="0" animBg="1"/>
      <p:bldP spid="19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Find the product of the following binomials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Binomials</a:t>
            </a:r>
          </a:p>
        </p:txBody>
      </p:sp>
      <p:graphicFrame>
        <p:nvGraphicFramePr>
          <p:cNvPr id="55304" name="Object 8"/>
          <p:cNvGraphicFramePr>
            <a:graphicFrameLocks noChangeAspect="1"/>
          </p:cNvGraphicFramePr>
          <p:nvPr/>
        </p:nvGraphicFramePr>
        <p:xfrm>
          <a:off x="381000" y="895350"/>
          <a:ext cx="32480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7" name="Equation" r:id="rId5" imgW="1180800" imgH="203040" progId="Equation.DSMT4">
                  <p:embed/>
                </p:oleObj>
              </mc:Choice>
              <mc:Fallback>
                <p:oleObj name="Equation" r:id="rId5" imgW="1180800" imgH="20304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895350"/>
                        <a:ext cx="3248025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1000" y="150495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Method 2:</a:t>
            </a:r>
          </a:p>
        </p:txBody>
      </p:sp>
      <p:graphicFrame>
        <p:nvGraphicFramePr>
          <p:cNvPr id="89094" name="Object 6"/>
          <p:cNvGraphicFramePr>
            <a:graphicFrameLocks noChangeAspect="1"/>
          </p:cNvGraphicFramePr>
          <p:nvPr/>
        </p:nvGraphicFramePr>
        <p:xfrm>
          <a:off x="3124200" y="2266950"/>
          <a:ext cx="28003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8" name="Equation" r:id="rId7" imgW="1066680" imgH="203040" progId="Equation.DSMT4">
                  <p:embed/>
                </p:oleObj>
              </mc:Choice>
              <mc:Fallback>
                <p:oleObj name="Equation" r:id="rId7" imgW="106668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266950"/>
                        <a:ext cx="280035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urved Down Arrow 10"/>
          <p:cNvSpPr/>
          <p:nvPr/>
        </p:nvSpPr>
        <p:spPr>
          <a:xfrm>
            <a:off x="3546740" y="1905554"/>
            <a:ext cx="1144555" cy="36139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89095" name="Object 7"/>
          <p:cNvGraphicFramePr>
            <a:graphicFrameLocks noChangeAspect="1"/>
          </p:cNvGraphicFramePr>
          <p:nvPr/>
        </p:nvGraphicFramePr>
        <p:xfrm>
          <a:off x="2667000" y="3486149"/>
          <a:ext cx="952501" cy="609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9" name="Equation" r:id="rId9" imgW="317160" imgH="203040" progId="Equation.DSMT4">
                  <p:embed/>
                </p:oleObj>
              </mc:Choice>
              <mc:Fallback>
                <p:oleObj name="Equation" r:id="rId9" imgW="31716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486149"/>
                        <a:ext cx="952501" cy="6096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Curved Up Arrow 12"/>
          <p:cNvSpPr/>
          <p:nvPr/>
        </p:nvSpPr>
        <p:spPr>
          <a:xfrm>
            <a:off x="3657600" y="2800350"/>
            <a:ext cx="1828800" cy="3810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89096" name="Object 8"/>
          <p:cNvGraphicFramePr>
            <a:graphicFrameLocks noChangeAspect="1"/>
          </p:cNvGraphicFramePr>
          <p:nvPr/>
        </p:nvGraphicFramePr>
        <p:xfrm>
          <a:off x="3581401" y="3562350"/>
          <a:ext cx="1104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0" name="Equation" r:id="rId11" imgW="368280" imgH="177480" progId="Equation.DSMT4">
                  <p:embed/>
                </p:oleObj>
              </mc:Choice>
              <mc:Fallback>
                <p:oleObj name="Equation" r:id="rId11" imgW="368280" imgH="1774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1" y="3562350"/>
                        <a:ext cx="11049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Curved Up Arrow 15"/>
          <p:cNvSpPr/>
          <p:nvPr/>
        </p:nvSpPr>
        <p:spPr>
          <a:xfrm>
            <a:off x="4191000" y="2724150"/>
            <a:ext cx="8382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89097" name="Object 9"/>
          <p:cNvGraphicFramePr>
            <a:graphicFrameLocks noChangeAspect="1"/>
          </p:cNvGraphicFramePr>
          <p:nvPr/>
        </p:nvGraphicFramePr>
        <p:xfrm>
          <a:off x="4648201" y="3562350"/>
          <a:ext cx="1104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1" name="Equation" r:id="rId13" imgW="368280" imgH="177480" progId="Equation.DSMT4">
                  <p:embed/>
                </p:oleObj>
              </mc:Choice>
              <mc:Fallback>
                <p:oleObj name="Equation" r:id="rId13" imgW="368280" imgH="177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1" y="3562350"/>
                        <a:ext cx="11049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Curved Down Arrow 16"/>
          <p:cNvSpPr/>
          <p:nvPr/>
        </p:nvSpPr>
        <p:spPr>
          <a:xfrm>
            <a:off x="4418045" y="1962150"/>
            <a:ext cx="1144555" cy="36139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89098" name="Object 10"/>
          <p:cNvGraphicFramePr>
            <a:graphicFrameLocks noChangeAspect="1"/>
          </p:cNvGraphicFramePr>
          <p:nvPr/>
        </p:nvGraphicFramePr>
        <p:xfrm>
          <a:off x="5638801" y="3533042"/>
          <a:ext cx="914400" cy="562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2" name="Equation" r:id="rId15" imgW="330120" imgH="203040" progId="Equation.DSMT4">
                  <p:embed/>
                </p:oleObj>
              </mc:Choice>
              <mc:Fallback>
                <p:oleObj name="Equation" r:id="rId15" imgW="330120" imgH="203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1" y="3533042"/>
                        <a:ext cx="914400" cy="5627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9" name="Object 11"/>
          <p:cNvGraphicFramePr>
            <a:graphicFrameLocks noChangeAspect="1"/>
          </p:cNvGraphicFramePr>
          <p:nvPr/>
        </p:nvGraphicFramePr>
        <p:xfrm>
          <a:off x="3181350" y="4095750"/>
          <a:ext cx="25336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3" name="Equation" r:id="rId17" imgW="965160" imgH="203040" progId="Equation.DSMT4">
                  <p:embed/>
                </p:oleObj>
              </mc:Choice>
              <mc:Fallback>
                <p:oleObj name="Equation" r:id="rId17" imgW="96516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1350" y="4095750"/>
                        <a:ext cx="2533650" cy="533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8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3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165</Words>
  <Application>Microsoft Office PowerPoint</Application>
  <PresentationFormat>On-screen Show (16:9)</PresentationFormat>
  <Paragraphs>35</Paragraphs>
  <Slides>8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Cambria</vt:lpstr>
      <vt:lpstr>Symbol</vt:lpstr>
      <vt:lpstr>Office Theme</vt:lpstr>
      <vt:lpstr>Equation</vt:lpstr>
      <vt:lpstr>Multiplying Binomial</vt:lpstr>
      <vt:lpstr>Multiplying Binomials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152</cp:revision>
  <dcterms:created xsi:type="dcterms:W3CDTF">2016-12-20T05:05:08Z</dcterms:created>
  <dcterms:modified xsi:type="dcterms:W3CDTF">2017-04-01T22:22:39Z</dcterms:modified>
</cp:coreProperties>
</file>